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8"/>
  </p:notesMasterIdLst>
  <p:handoutMasterIdLst>
    <p:handoutMasterId r:id="rId9"/>
  </p:handoutMasterIdLst>
  <p:sldIdLst>
    <p:sldId id="259" r:id="rId5"/>
    <p:sldId id="261" r:id="rId6"/>
    <p:sldId id="260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>
        <p:scale>
          <a:sx n="100" d="100"/>
          <a:sy n="100" d="100"/>
        </p:scale>
        <p:origin x="-29" y="-706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esident 3730" userId="0f7b1e846d4d49a1" providerId="LiveId" clId="{875FD4DF-84F9-4F6C-98EE-60CCDB6EAC8C}"/>
    <pc:docChg chg="modSld">
      <pc:chgData name="President 3730" userId="0f7b1e846d4d49a1" providerId="LiveId" clId="{875FD4DF-84F9-4F6C-98EE-60CCDB6EAC8C}" dt="2023-03-15T02:53:21.059" v="42" actId="20577"/>
      <pc:docMkLst>
        <pc:docMk/>
      </pc:docMkLst>
      <pc:sldChg chg="modSp mod">
        <pc:chgData name="President 3730" userId="0f7b1e846d4d49a1" providerId="LiveId" clId="{875FD4DF-84F9-4F6C-98EE-60CCDB6EAC8C}" dt="2023-03-15T02:53:21.059" v="42" actId="20577"/>
        <pc:sldMkLst>
          <pc:docMk/>
          <pc:sldMk cId="1117758181" sldId="260"/>
        </pc:sldMkLst>
        <pc:spChg chg="mod">
          <ac:chgData name="President 3730" userId="0f7b1e846d4d49a1" providerId="LiveId" clId="{875FD4DF-84F9-4F6C-98EE-60CCDB6EAC8C}" dt="2023-03-15T02:53:21.059" v="42" actId="20577"/>
          <ac:spMkLst>
            <pc:docMk/>
            <pc:sldMk cId="1117758181" sldId="260"/>
            <ac:spMk id="3" creationId="{737CC722-9FE1-7BDB-0A27-E98DF3C949C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253C03-C60F-4FF5-BBBF-078D44B72E7D}" type="datetime1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6D9D-9483-42E7-8CD7-15EDE1A4DDC4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5F10-92B8-46C7-A107-1CF6EB1C2F18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40BF0-453F-47A9-9012-5AED3B22E7A1}" type="datetime1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6906E3-B742-4986-90B6-990F07048832}" type="datetime1">
              <a:rPr lang="en-US" smtClean="0"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372C-B131-4034-B61F-BCF761990A4F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70B50-D705-4567-8892-606DA8DDC082}" type="datetime1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3B8A-AC5E-448D-90F1-5F90DC8C0860}" type="datetime1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D0D57-1DF2-4CE0-A88F-4398D994BF4C}" type="datetime1">
              <a:rPr lang="en-US" smtClean="0"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smtClean="0"/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426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1A79-789F-42C6-A798-E2703A37BA23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4BA6-2CAA-43FD-B6CB-325C80A91D3E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0D141A01-0FF1-467E-B344-8F7D0706474A}" type="datetime1">
              <a:rPr lang="en-US" smtClean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2023</a:t>
            </a:r>
            <a:br>
              <a:rPr lang="en-US" b="1" dirty="0"/>
            </a:br>
            <a:r>
              <a:rPr lang="en-US" b="1" dirty="0"/>
              <a:t>winter School</a:t>
            </a:r>
            <a:br>
              <a:rPr lang="en-US" b="1" dirty="0"/>
            </a:br>
            <a:r>
              <a:rPr lang="en-US" b="1" dirty="0"/>
              <a:t>Moose Jaw, SK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Jan 29, 30, 31, Feb 1</a:t>
            </a:r>
          </a:p>
          <a:p>
            <a:r>
              <a:rPr lang="en-US" sz="2700" dirty="0"/>
              <a:t>Jason Schrader, Aaron </a:t>
            </a:r>
            <a:r>
              <a:rPr lang="en-US" sz="2700" dirty="0" err="1"/>
              <a:t>Vopni</a:t>
            </a:r>
            <a:r>
              <a:rPr lang="en-US" sz="2700" dirty="0"/>
              <a:t>, Wayne Harriman, Scott </a:t>
            </a:r>
            <a:r>
              <a:rPr lang="en-US" sz="2700" dirty="0" err="1"/>
              <a:t>Yaskowich</a:t>
            </a:r>
            <a:r>
              <a:rPr lang="en-US" sz="2700" dirty="0"/>
              <a:t>, Andrew Ngo, Ryan </a:t>
            </a:r>
            <a:r>
              <a:rPr lang="en-US" sz="2700" dirty="0" err="1"/>
              <a:t>Bagsik</a:t>
            </a:r>
            <a:endParaRPr lang="en-US" sz="2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1645-719D-2866-0634-B865FE8D7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anchor="b">
            <a:normAutofit/>
          </a:bodyPr>
          <a:lstStyle/>
          <a:p>
            <a:r>
              <a:rPr lang="en-CA" b="1" dirty="0"/>
              <a:t>2023 Winter School</a:t>
            </a:r>
            <a:endParaRPr lang="en-CA" dirty="0"/>
          </a:p>
        </p:txBody>
      </p:sp>
      <p:pic>
        <p:nvPicPr>
          <p:cNvPr id="1026" name="Picture 2" descr="Moose Jaw...The perfect destination for a getaway or staycation! -  DiscoverMooseJaw.com - Local news, Weather, Sports, Free Classifieds and  Job Listings">
            <a:extLst>
              <a:ext uri="{FF2B5EF4-FFF2-40B4-BE49-F238E27FC236}">
                <a16:creationId xmlns:a16="http://schemas.microsoft.com/office/drawing/2014/main" id="{9094594E-FC34-A3B5-0DF5-EB5A2837643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93436" y="2083054"/>
            <a:ext cx="4814586" cy="3606292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test Temple Gardens Hotel &amp; Spa Map,Address, Nearest Station &amp; Airport  2023 | Trip.com">
            <a:extLst>
              <a:ext uri="{FF2B5EF4-FFF2-40B4-BE49-F238E27FC236}">
                <a16:creationId xmlns:a16="http://schemas.microsoft.com/office/drawing/2014/main" id="{AA6EDD41-51B1-5822-3726-BD34C6573B0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524" y="2022345"/>
            <a:ext cx="4273713" cy="37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3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FAC4-9BF3-3860-2F3A-6759D727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2023 Winter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CC722-9FE1-7BDB-0A27-E98DF3C94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This was a 4 day education that 6 members of 3730 attended. All 6 members were engaged and involved in the courses. There were several different courses and we had a member enrolled in each at this particular school. Thanks to all that were involved in making this a member building experience from our local </a:t>
            </a:r>
            <a:r>
              <a:rPr lang="en-CA" sz="3600"/>
              <a:t>and with </a:t>
            </a:r>
            <a:r>
              <a:rPr lang="en-CA" sz="3600" dirty="0"/>
              <a:t>the rest of Saskatchewan.</a:t>
            </a:r>
          </a:p>
        </p:txBody>
      </p:sp>
    </p:spTree>
    <p:extLst>
      <p:ext uri="{BB962C8B-B14F-4D97-AF65-F5344CB8AC3E}">
        <p14:creationId xmlns:p14="http://schemas.microsoft.com/office/powerpoint/2010/main" val="111775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nowflake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nowflakes design slides.potx" id="{DEE1F0AD-706A-4F4C-823D-ADFE5851E3EA}" vid="{52425298-8660-4232-B133-1A88C14B38E6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15ED37-D514-41C3-9B3C-B262145D17B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slides</Template>
  <TotalTime>27</TotalTime>
  <Words>107</Words>
  <Application>Microsoft Office PowerPoint</Application>
  <PresentationFormat>Custom</PresentationFormat>
  <Paragraphs>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Euphemia</vt:lpstr>
      <vt:lpstr>Snowflakes design template</vt:lpstr>
      <vt:lpstr>2023 winter School Moose Jaw, SK</vt:lpstr>
      <vt:lpstr>2023 Winter School</vt:lpstr>
      <vt:lpstr>2023 Winter School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winter School Moose Jaw, SK</dc:title>
  <dc:creator>President 3730</dc:creator>
  <cp:lastModifiedBy>President 3730</cp:lastModifiedBy>
  <cp:revision>1</cp:revision>
  <dcterms:created xsi:type="dcterms:W3CDTF">2023-03-15T02:26:18Z</dcterms:created>
  <dcterms:modified xsi:type="dcterms:W3CDTF">2023-03-15T02:53:26Z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