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9" r:id="rId6"/>
    <p:sldId id="261" r:id="rId7"/>
    <p:sldId id="262" r:id="rId8"/>
    <p:sldId id="263" r:id="rId9"/>
    <p:sldId id="264" r:id="rId10"/>
    <p:sldId id="266" r:id="rId11"/>
    <p:sldId id="265"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934" y="7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sident 3730" userId="0f7b1e846d4d49a1" providerId="LiveId" clId="{934890C2-E05A-4948-9F67-A22D86696D45}"/>
    <pc:docChg chg="undo custSel addSld delSld modSld sldOrd">
      <pc:chgData name="President 3730" userId="0f7b1e846d4d49a1" providerId="LiveId" clId="{934890C2-E05A-4948-9F67-A22D86696D45}" dt="2023-03-14T23:22:10.225" v="2803" actId="313"/>
      <pc:docMkLst>
        <pc:docMk/>
      </pc:docMkLst>
      <pc:sldChg chg="modSp mod">
        <pc:chgData name="President 3730" userId="0f7b1e846d4d49a1" providerId="LiveId" clId="{934890C2-E05A-4948-9F67-A22D86696D45}" dt="2023-03-14T22:06:12.344" v="514" actId="20577"/>
        <pc:sldMkLst>
          <pc:docMk/>
          <pc:sldMk cId="3512969902" sldId="256"/>
        </pc:sldMkLst>
        <pc:spChg chg="mod">
          <ac:chgData name="President 3730" userId="0f7b1e846d4d49a1" providerId="LiveId" clId="{934890C2-E05A-4948-9F67-A22D86696D45}" dt="2023-03-14T22:06:12.344" v="514" actId="20577"/>
          <ac:spMkLst>
            <pc:docMk/>
            <pc:sldMk cId="3512969902" sldId="256"/>
            <ac:spMk id="3" creationId="{510F9EC3-A06A-6DB3-B93E-C43B1F7F1FCB}"/>
          </ac:spMkLst>
        </pc:spChg>
      </pc:sldChg>
      <pc:sldChg chg="modSp mod">
        <pc:chgData name="President 3730" userId="0f7b1e846d4d49a1" providerId="LiveId" clId="{934890C2-E05A-4948-9F67-A22D86696D45}" dt="2023-03-14T23:12:32.803" v="2093" actId="113"/>
        <pc:sldMkLst>
          <pc:docMk/>
          <pc:sldMk cId="2273807285" sldId="257"/>
        </pc:sldMkLst>
        <pc:spChg chg="mod">
          <ac:chgData name="President 3730" userId="0f7b1e846d4d49a1" providerId="LiveId" clId="{934890C2-E05A-4948-9F67-A22D86696D45}" dt="2023-03-14T23:12:32.803" v="2093" actId="113"/>
          <ac:spMkLst>
            <pc:docMk/>
            <pc:sldMk cId="2273807285" sldId="257"/>
            <ac:spMk id="3" creationId="{270E992D-B5C4-0DA4-8819-0E8E6A82D7DD}"/>
          </ac:spMkLst>
        </pc:spChg>
      </pc:sldChg>
      <pc:sldChg chg="modSp mod">
        <pc:chgData name="President 3730" userId="0f7b1e846d4d49a1" providerId="LiveId" clId="{934890C2-E05A-4948-9F67-A22D86696D45}" dt="2023-03-14T22:28:55.281" v="703" actId="20577"/>
        <pc:sldMkLst>
          <pc:docMk/>
          <pc:sldMk cId="2341505477" sldId="258"/>
        </pc:sldMkLst>
        <pc:spChg chg="mod">
          <ac:chgData name="President 3730" userId="0f7b1e846d4d49a1" providerId="LiveId" clId="{934890C2-E05A-4948-9F67-A22D86696D45}" dt="2023-03-14T22:28:55.281" v="703" actId="20577"/>
          <ac:spMkLst>
            <pc:docMk/>
            <pc:sldMk cId="2341505477" sldId="258"/>
            <ac:spMk id="2" creationId="{FF9D332E-EBFA-5F00-2A9A-B8C45D9E891E}"/>
          </ac:spMkLst>
        </pc:spChg>
      </pc:sldChg>
      <pc:sldChg chg="modSp mod">
        <pc:chgData name="President 3730" userId="0f7b1e846d4d49a1" providerId="LiveId" clId="{934890C2-E05A-4948-9F67-A22D86696D45}" dt="2023-03-14T22:28:45.315" v="690" actId="20577"/>
        <pc:sldMkLst>
          <pc:docMk/>
          <pc:sldMk cId="3152718235" sldId="259"/>
        </pc:sldMkLst>
        <pc:spChg chg="mod">
          <ac:chgData name="President 3730" userId="0f7b1e846d4d49a1" providerId="LiveId" clId="{934890C2-E05A-4948-9F67-A22D86696D45}" dt="2023-03-14T22:28:45.315" v="690" actId="20577"/>
          <ac:spMkLst>
            <pc:docMk/>
            <pc:sldMk cId="3152718235" sldId="259"/>
            <ac:spMk id="2" creationId="{C54612C0-B7CA-6AAE-8330-4B056CD44F7A}"/>
          </ac:spMkLst>
        </pc:spChg>
        <pc:spChg chg="mod">
          <ac:chgData name="President 3730" userId="0f7b1e846d4d49a1" providerId="LiveId" clId="{934890C2-E05A-4948-9F67-A22D86696D45}" dt="2023-03-14T21:54:53.849" v="9" actId="113"/>
          <ac:spMkLst>
            <pc:docMk/>
            <pc:sldMk cId="3152718235" sldId="259"/>
            <ac:spMk id="4" creationId="{8965CCED-8FAC-DC08-408F-6485AD7AD6F7}"/>
          </ac:spMkLst>
        </pc:spChg>
      </pc:sldChg>
      <pc:sldChg chg="del">
        <pc:chgData name="President 3730" userId="0f7b1e846d4d49a1" providerId="LiveId" clId="{934890C2-E05A-4948-9F67-A22D86696D45}" dt="2023-03-14T21:59:12.472" v="103" actId="47"/>
        <pc:sldMkLst>
          <pc:docMk/>
          <pc:sldMk cId="245128931" sldId="260"/>
        </pc:sldMkLst>
      </pc:sldChg>
      <pc:sldChg chg="modSp mod">
        <pc:chgData name="President 3730" userId="0f7b1e846d4d49a1" providerId="LiveId" clId="{934890C2-E05A-4948-9F67-A22D86696D45}" dt="2023-03-14T23:16:13.966" v="2116" actId="20577"/>
        <pc:sldMkLst>
          <pc:docMk/>
          <pc:sldMk cId="2727683642" sldId="261"/>
        </pc:sldMkLst>
        <pc:spChg chg="mod">
          <ac:chgData name="President 3730" userId="0f7b1e846d4d49a1" providerId="LiveId" clId="{934890C2-E05A-4948-9F67-A22D86696D45}" dt="2023-03-14T23:16:13.966" v="2116" actId="20577"/>
          <ac:spMkLst>
            <pc:docMk/>
            <pc:sldMk cId="2727683642" sldId="261"/>
            <ac:spMk id="3" creationId="{1D7B3E36-EA01-9576-9B30-1E95786B4D76}"/>
          </ac:spMkLst>
        </pc:spChg>
      </pc:sldChg>
      <pc:sldChg chg="modSp mod">
        <pc:chgData name="President 3730" userId="0f7b1e846d4d49a1" providerId="LiveId" clId="{934890C2-E05A-4948-9F67-A22D86696D45}" dt="2023-03-14T22:35:03.751" v="1015" actId="20577"/>
        <pc:sldMkLst>
          <pc:docMk/>
          <pc:sldMk cId="486194472" sldId="262"/>
        </pc:sldMkLst>
        <pc:spChg chg="mod">
          <ac:chgData name="President 3730" userId="0f7b1e846d4d49a1" providerId="LiveId" clId="{934890C2-E05A-4948-9F67-A22D86696D45}" dt="2023-03-14T22:35:03.751" v="1015" actId="20577"/>
          <ac:spMkLst>
            <pc:docMk/>
            <pc:sldMk cId="486194472" sldId="262"/>
            <ac:spMk id="2" creationId="{48C1C5C5-8528-5084-0D99-617D05EC459D}"/>
          </ac:spMkLst>
        </pc:spChg>
      </pc:sldChg>
      <pc:sldChg chg="modSp mod">
        <pc:chgData name="President 3730" userId="0f7b1e846d4d49a1" providerId="LiveId" clId="{934890C2-E05A-4948-9F67-A22D86696D45}" dt="2023-03-14T23:22:10.225" v="2803" actId="313"/>
        <pc:sldMkLst>
          <pc:docMk/>
          <pc:sldMk cId="1296256446" sldId="263"/>
        </pc:sldMkLst>
        <pc:spChg chg="mod">
          <ac:chgData name="President 3730" userId="0f7b1e846d4d49a1" providerId="LiveId" clId="{934890C2-E05A-4948-9F67-A22D86696D45}" dt="2023-03-14T23:22:10.225" v="2803" actId="313"/>
          <ac:spMkLst>
            <pc:docMk/>
            <pc:sldMk cId="1296256446" sldId="263"/>
            <ac:spMk id="3" creationId="{802632BF-FA59-F502-5B6E-524F52BB2794}"/>
          </ac:spMkLst>
        </pc:spChg>
      </pc:sldChg>
      <pc:sldChg chg="modSp mod">
        <pc:chgData name="President 3730" userId="0f7b1e846d4d49a1" providerId="LiveId" clId="{934890C2-E05A-4948-9F67-A22D86696D45}" dt="2023-03-14T22:32:50.317" v="961" actId="20577"/>
        <pc:sldMkLst>
          <pc:docMk/>
          <pc:sldMk cId="3397965009" sldId="264"/>
        </pc:sldMkLst>
        <pc:spChg chg="mod">
          <ac:chgData name="President 3730" userId="0f7b1e846d4d49a1" providerId="LiveId" clId="{934890C2-E05A-4948-9F67-A22D86696D45}" dt="2023-03-14T22:32:50.317" v="961" actId="20577"/>
          <ac:spMkLst>
            <pc:docMk/>
            <pc:sldMk cId="3397965009" sldId="264"/>
            <ac:spMk id="2" creationId="{0A127197-C150-80B9-D4A2-784916B95A75}"/>
          </ac:spMkLst>
        </pc:spChg>
      </pc:sldChg>
      <pc:sldChg chg="modSp mod">
        <pc:chgData name="President 3730" userId="0f7b1e846d4d49a1" providerId="LiveId" clId="{934890C2-E05A-4948-9F67-A22D86696D45}" dt="2023-03-14T23:12:43.659" v="2094" actId="113"/>
        <pc:sldMkLst>
          <pc:docMk/>
          <pc:sldMk cId="3108285728" sldId="265"/>
        </pc:sldMkLst>
        <pc:spChg chg="mod">
          <ac:chgData name="President 3730" userId="0f7b1e846d4d49a1" providerId="LiveId" clId="{934890C2-E05A-4948-9F67-A22D86696D45}" dt="2023-03-14T23:12:43.659" v="2094" actId="113"/>
          <ac:spMkLst>
            <pc:docMk/>
            <pc:sldMk cId="3108285728" sldId="265"/>
            <ac:spMk id="3" creationId="{561F410E-2BDE-AAD2-2710-B5CB67FF96AE}"/>
          </ac:spMkLst>
        </pc:spChg>
      </pc:sldChg>
      <pc:sldChg chg="modSp mod">
        <pc:chgData name="President 3730" userId="0f7b1e846d4d49a1" providerId="LiveId" clId="{934890C2-E05A-4948-9F67-A22D86696D45}" dt="2023-03-14T23:08:51.736" v="1936" actId="20577"/>
        <pc:sldMkLst>
          <pc:docMk/>
          <pc:sldMk cId="1539925277" sldId="266"/>
        </pc:sldMkLst>
        <pc:spChg chg="mod">
          <ac:chgData name="President 3730" userId="0f7b1e846d4d49a1" providerId="LiveId" clId="{934890C2-E05A-4948-9F67-A22D86696D45}" dt="2023-03-14T23:08:51.736" v="1936" actId="20577"/>
          <ac:spMkLst>
            <pc:docMk/>
            <pc:sldMk cId="1539925277" sldId="266"/>
            <ac:spMk id="2" creationId="{A4D77584-69F1-C66A-6504-D3B6CB8705B0}"/>
          </ac:spMkLst>
        </pc:spChg>
        <pc:spChg chg="mod">
          <ac:chgData name="President 3730" userId="0f7b1e846d4d49a1" providerId="LiveId" clId="{934890C2-E05A-4948-9F67-A22D86696D45}" dt="2023-03-14T22:35:26.092" v="1017" actId="20577"/>
          <ac:spMkLst>
            <pc:docMk/>
            <pc:sldMk cId="1539925277" sldId="266"/>
            <ac:spMk id="4" creationId="{9AC92DAE-C712-E9FD-CD15-055A7DF1253B}"/>
          </ac:spMkLst>
        </pc:spChg>
      </pc:sldChg>
      <pc:sldChg chg="modSp mod">
        <pc:chgData name="President 3730" userId="0f7b1e846d4d49a1" providerId="LiveId" clId="{934890C2-E05A-4948-9F67-A22D86696D45}" dt="2023-03-14T22:38:06.387" v="1067" actId="20577"/>
        <pc:sldMkLst>
          <pc:docMk/>
          <pc:sldMk cId="1552973146" sldId="267"/>
        </pc:sldMkLst>
        <pc:spChg chg="mod">
          <ac:chgData name="President 3730" userId="0f7b1e846d4d49a1" providerId="LiveId" clId="{934890C2-E05A-4948-9F67-A22D86696D45}" dt="2023-03-14T22:38:06.387" v="1067" actId="20577"/>
          <ac:spMkLst>
            <pc:docMk/>
            <pc:sldMk cId="1552973146" sldId="267"/>
            <ac:spMk id="2" creationId="{5895C250-D75C-6FCD-7CC9-CCCCFD94DD1C}"/>
          </ac:spMkLst>
        </pc:spChg>
        <pc:spChg chg="mod">
          <ac:chgData name="President 3730" userId="0f7b1e846d4d49a1" providerId="LiveId" clId="{934890C2-E05A-4948-9F67-A22D86696D45}" dt="2023-03-14T21:49:55.050" v="2" actId="207"/>
          <ac:spMkLst>
            <pc:docMk/>
            <pc:sldMk cId="1552973146" sldId="267"/>
            <ac:spMk id="3" creationId="{A02BAEE1-B060-1AFF-C989-014464BDD0E5}"/>
          </ac:spMkLst>
        </pc:spChg>
      </pc:sldChg>
      <pc:sldChg chg="modSp mod">
        <pc:chgData name="President 3730" userId="0f7b1e846d4d49a1" providerId="LiveId" clId="{934890C2-E05A-4948-9F67-A22D86696D45}" dt="2023-03-14T23:14:25.952" v="2095" actId="313"/>
        <pc:sldMkLst>
          <pc:docMk/>
          <pc:sldMk cId="2104712302" sldId="268"/>
        </pc:sldMkLst>
        <pc:spChg chg="mod">
          <ac:chgData name="President 3730" userId="0f7b1e846d4d49a1" providerId="LiveId" clId="{934890C2-E05A-4948-9F67-A22D86696D45}" dt="2023-03-14T21:50:37.271" v="4"/>
          <ac:spMkLst>
            <pc:docMk/>
            <pc:sldMk cId="2104712302" sldId="268"/>
            <ac:spMk id="2" creationId="{D8F176F5-C8F3-F0BD-9037-3CF9DED22D91}"/>
          </ac:spMkLst>
        </pc:spChg>
        <pc:spChg chg="mod">
          <ac:chgData name="President 3730" userId="0f7b1e846d4d49a1" providerId="LiveId" clId="{934890C2-E05A-4948-9F67-A22D86696D45}" dt="2023-03-14T23:14:25.952" v="2095" actId="313"/>
          <ac:spMkLst>
            <pc:docMk/>
            <pc:sldMk cId="2104712302" sldId="268"/>
            <ac:spMk id="3" creationId="{DD8AC6F2-CA97-8E8E-4DCF-D54317104780}"/>
          </ac:spMkLst>
        </pc:spChg>
      </pc:sldChg>
      <pc:sldChg chg="modSp new mod ord">
        <pc:chgData name="President 3730" userId="0f7b1e846d4d49a1" providerId="LiveId" clId="{934890C2-E05A-4948-9F67-A22D86696D45}" dt="2023-03-14T23:15:25.513" v="2100" actId="20577"/>
        <pc:sldMkLst>
          <pc:docMk/>
          <pc:sldMk cId="1562039584" sldId="269"/>
        </pc:sldMkLst>
        <pc:spChg chg="mod">
          <ac:chgData name="President 3730" userId="0f7b1e846d4d49a1" providerId="LiveId" clId="{934890C2-E05A-4948-9F67-A22D86696D45}" dt="2023-03-14T22:38:35.372" v="1068"/>
          <ac:spMkLst>
            <pc:docMk/>
            <pc:sldMk cId="1562039584" sldId="269"/>
            <ac:spMk id="2" creationId="{5F78E55C-A144-03D2-1C5C-26CE3EC36955}"/>
          </ac:spMkLst>
        </pc:spChg>
        <pc:spChg chg="mod">
          <ac:chgData name="President 3730" userId="0f7b1e846d4d49a1" providerId="LiveId" clId="{934890C2-E05A-4948-9F67-A22D86696D45}" dt="2023-03-14T23:15:25.513" v="2100" actId="20577"/>
          <ac:spMkLst>
            <pc:docMk/>
            <pc:sldMk cId="1562039584" sldId="269"/>
            <ac:spMk id="3" creationId="{67F9C077-7880-7C59-16BD-AC99722CC5E3}"/>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3/14/2023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3/14/2023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F8A3-A0B3-50AD-C2EB-6FBBBEF98E73}"/>
              </a:ext>
            </a:extLst>
          </p:cNvPr>
          <p:cNvSpPr>
            <a:spLocks noGrp="1"/>
          </p:cNvSpPr>
          <p:nvPr>
            <p:ph type="ctrTitle"/>
          </p:nvPr>
        </p:nvSpPr>
        <p:spPr/>
        <p:txBody>
          <a:bodyPr/>
          <a:lstStyle/>
          <a:p>
            <a:r>
              <a:rPr lang="en-CA" dirty="0"/>
              <a:t>CUPE SASKETCHEWAN</a:t>
            </a:r>
          </a:p>
        </p:txBody>
      </p:sp>
      <p:sp>
        <p:nvSpPr>
          <p:cNvPr id="3" name="Subtitle 2">
            <a:extLst>
              <a:ext uri="{FF2B5EF4-FFF2-40B4-BE49-F238E27FC236}">
                <a16:creationId xmlns:a16="http://schemas.microsoft.com/office/drawing/2014/main" id="{510F9EC3-A06A-6DB3-B93E-C43B1F7F1FCB}"/>
              </a:ext>
            </a:extLst>
          </p:cNvPr>
          <p:cNvSpPr>
            <a:spLocks noGrp="1"/>
          </p:cNvSpPr>
          <p:nvPr>
            <p:ph type="subTitle" idx="1"/>
          </p:nvPr>
        </p:nvSpPr>
        <p:spPr>
          <a:xfrm>
            <a:off x="5784980" y="4394039"/>
            <a:ext cx="3039476" cy="2072075"/>
          </a:xfrm>
        </p:spPr>
        <p:txBody>
          <a:bodyPr>
            <a:normAutofit/>
          </a:bodyPr>
          <a:lstStyle/>
          <a:p>
            <a:r>
              <a:rPr lang="en-CA" dirty="0"/>
              <a:t>Convention 2022/23</a:t>
            </a:r>
          </a:p>
          <a:p>
            <a:r>
              <a:rPr lang="en-CA" dirty="0"/>
              <a:t>March 8, 9, 10</a:t>
            </a:r>
          </a:p>
          <a:p>
            <a:r>
              <a:rPr lang="en-CA" dirty="0"/>
              <a:t>Delta Hotel Regina</a:t>
            </a:r>
          </a:p>
          <a:p>
            <a:r>
              <a:rPr lang="en-CA" dirty="0"/>
              <a:t>Jason Schrader</a:t>
            </a:r>
          </a:p>
          <a:p>
            <a:r>
              <a:rPr lang="en-CA" dirty="0"/>
              <a:t>Wayne Harriman</a:t>
            </a:r>
          </a:p>
        </p:txBody>
      </p:sp>
    </p:spTree>
    <p:extLst>
      <p:ext uri="{BB962C8B-B14F-4D97-AF65-F5344CB8AC3E}">
        <p14:creationId xmlns:p14="http://schemas.microsoft.com/office/powerpoint/2010/main" val="3512969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77584-69F1-C66A-6504-D3B6CB8705B0}"/>
              </a:ext>
            </a:extLst>
          </p:cNvPr>
          <p:cNvSpPr>
            <a:spLocks noGrp="1"/>
          </p:cNvSpPr>
          <p:nvPr>
            <p:ph type="title"/>
          </p:nvPr>
        </p:nvSpPr>
        <p:spPr/>
        <p:txBody>
          <a:bodyPr/>
          <a:lstStyle/>
          <a:p>
            <a:r>
              <a:rPr lang="en-CA" dirty="0"/>
              <a:t>CUPE SASKETCHEWAN            Congratulations</a:t>
            </a:r>
          </a:p>
        </p:txBody>
      </p:sp>
      <p:sp>
        <p:nvSpPr>
          <p:cNvPr id="4" name="Text Placeholder 3">
            <a:extLst>
              <a:ext uri="{FF2B5EF4-FFF2-40B4-BE49-F238E27FC236}">
                <a16:creationId xmlns:a16="http://schemas.microsoft.com/office/drawing/2014/main" id="{9AC92DAE-C712-E9FD-CD15-055A7DF1253B}"/>
              </a:ext>
            </a:extLst>
          </p:cNvPr>
          <p:cNvSpPr>
            <a:spLocks noGrp="1"/>
          </p:cNvSpPr>
          <p:nvPr>
            <p:ph type="body" sz="half" idx="2"/>
          </p:nvPr>
        </p:nvSpPr>
        <p:spPr/>
        <p:txBody>
          <a:bodyPr/>
          <a:lstStyle/>
          <a:p>
            <a:r>
              <a:rPr lang="en-US" b="0" i="0" dirty="0">
                <a:effectLst/>
                <a:latin typeface="Droid Sans"/>
              </a:rPr>
              <a:t>With CUPE Saskatchewan’s 2023 Convention underway, delegate Wayne Harriman was elected to a 3 year term as </a:t>
            </a:r>
            <a:r>
              <a:rPr lang="en-US" dirty="0">
                <a:latin typeface="Droid Sans"/>
              </a:rPr>
              <a:t>T</a:t>
            </a:r>
            <a:r>
              <a:rPr lang="en-US" b="0" i="0" dirty="0">
                <a:effectLst/>
                <a:latin typeface="Droid Sans"/>
              </a:rPr>
              <a:t>rustee. </a:t>
            </a:r>
            <a:r>
              <a:rPr lang="en-US" dirty="0">
                <a:latin typeface="Droid Sans"/>
              </a:rPr>
              <a:t>D</a:t>
            </a:r>
            <a:r>
              <a:rPr lang="en-US" b="0" i="0" dirty="0">
                <a:effectLst/>
                <a:latin typeface="Droid Sans"/>
              </a:rPr>
              <a:t>elegates elected J.R. Simpson as vice-president and Erin </a:t>
            </a:r>
            <a:r>
              <a:rPr lang="en-US" b="0" i="0" dirty="0" err="1">
                <a:effectLst/>
                <a:latin typeface="Droid Sans"/>
              </a:rPr>
              <a:t>Auchstaetter</a:t>
            </a:r>
            <a:r>
              <a:rPr lang="en-US" b="0" i="0" dirty="0">
                <a:effectLst/>
                <a:latin typeface="Droid Sans"/>
              </a:rPr>
              <a:t> recording secretary during elections held on Thursday, March 9, 2023.</a:t>
            </a:r>
          </a:p>
          <a:p>
            <a:endParaRPr lang="en-CA" dirty="0"/>
          </a:p>
        </p:txBody>
      </p:sp>
      <p:pic>
        <p:nvPicPr>
          <p:cNvPr id="7170" name="Picture 2">
            <a:extLst>
              <a:ext uri="{FF2B5EF4-FFF2-40B4-BE49-F238E27FC236}">
                <a16:creationId xmlns:a16="http://schemas.microsoft.com/office/drawing/2014/main" id="{93067099-FD70-F5A8-9AB8-07627BFD1E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6300" y="2668638"/>
            <a:ext cx="5608638" cy="293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925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646B-AB4A-9C0F-20FE-E3F178F54D85}"/>
              </a:ext>
            </a:extLst>
          </p:cNvPr>
          <p:cNvSpPr>
            <a:spLocks noGrp="1"/>
          </p:cNvSpPr>
          <p:nvPr>
            <p:ph type="title"/>
          </p:nvPr>
        </p:nvSpPr>
        <p:spPr/>
        <p:txBody>
          <a:bodyPr/>
          <a:lstStyle/>
          <a:p>
            <a:r>
              <a:rPr lang="en-CA" dirty="0"/>
              <a:t>CUPE SASKETCHEWAN</a:t>
            </a:r>
          </a:p>
        </p:txBody>
      </p:sp>
      <p:sp>
        <p:nvSpPr>
          <p:cNvPr id="3" name="Content Placeholder 2">
            <a:extLst>
              <a:ext uri="{FF2B5EF4-FFF2-40B4-BE49-F238E27FC236}">
                <a16:creationId xmlns:a16="http://schemas.microsoft.com/office/drawing/2014/main" id="{561F410E-2BDE-AAD2-2710-B5CB67FF96AE}"/>
              </a:ext>
            </a:extLst>
          </p:cNvPr>
          <p:cNvSpPr>
            <a:spLocks noGrp="1"/>
          </p:cNvSpPr>
          <p:nvPr>
            <p:ph idx="1"/>
          </p:nvPr>
        </p:nvSpPr>
        <p:spPr/>
        <p:txBody>
          <a:bodyPr>
            <a:normAutofit fontScale="92500" lnSpcReduction="10000"/>
          </a:bodyPr>
          <a:lstStyle/>
          <a:p>
            <a:r>
              <a:rPr lang="en-CA" b="1" u="sng" dirty="0"/>
              <a:t>Day Three March 10</a:t>
            </a:r>
            <a:r>
              <a:rPr lang="en-CA" b="1" u="sng" baseline="30000" dirty="0"/>
              <a:t>th</a:t>
            </a:r>
            <a:r>
              <a:rPr lang="en-CA" b="1" u="sng" dirty="0"/>
              <a:t> </a:t>
            </a:r>
          </a:p>
          <a:p>
            <a:r>
              <a:rPr lang="en-CA" dirty="0"/>
              <a:t>Smudge with John Brady</a:t>
            </a:r>
          </a:p>
          <a:p>
            <a:r>
              <a:rPr lang="en-CA" dirty="0"/>
              <a:t>Reconvene </a:t>
            </a:r>
          </a:p>
          <a:p>
            <a:r>
              <a:rPr lang="en-CA" dirty="0"/>
              <a:t>Mental Health</a:t>
            </a:r>
          </a:p>
          <a:p>
            <a:r>
              <a:rPr lang="en-CA" dirty="0"/>
              <a:t>NDP and Carla Beck</a:t>
            </a:r>
          </a:p>
          <a:p>
            <a:r>
              <a:rPr lang="en-CA" dirty="0"/>
              <a:t>Proposed Affiliation with the NDP</a:t>
            </a:r>
          </a:p>
          <a:p>
            <a:r>
              <a:rPr lang="en-CA" dirty="0"/>
              <a:t>Activism Award</a:t>
            </a:r>
          </a:p>
          <a:p>
            <a:r>
              <a:rPr lang="en-CA" dirty="0"/>
              <a:t>Closing Remarks</a:t>
            </a:r>
          </a:p>
          <a:p>
            <a:r>
              <a:rPr lang="en-CA" dirty="0"/>
              <a:t>Adjournment</a:t>
            </a:r>
          </a:p>
        </p:txBody>
      </p:sp>
    </p:spTree>
    <p:extLst>
      <p:ext uri="{BB962C8B-B14F-4D97-AF65-F5344CB8AC3E}">
        <p14:creationId xmlns:p14="http://schemas.microsoft.com/office/powerpoint/2010/main" val="310828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5C250-D75C-6FCD-7CC9-CCCCFD94DD1C}"/>
              </a:ext>
            </a:extLst>
          </p:cNvPr>
          <p:cNvSpPr>
            <a:spLocks noGrp="1"/>
          </p:cNvSpPr>
          <p:nvPr>
            <p:ph type="title"/>
          </p:nvPr>
        </p:nvSpPr>
        <p:spPr/>
        <p:txBody>
          <a:bodyPr/>
          <a:lstStyle/>
          <a:p>
            <a:r>
              <a:rPr lang="en-CA" dirty="0"/>
              <a:t>CUPE SASKETCHEWAN                   </a:t>
            </a:r>
            <a:r>
              <a:rPr lang="en-CA" sz="2400" dirty="0" err="1"/>
              <a:t>Cupe</a:t>
            </a:r>
            <a:r>
              <a:rPr lang="en-CA" sz="2400" dirty="0"/>
              <a:t> Local 3364</a:t>
            </a:r>
          </a:p>
        </p:txBody>
      </p:sp>
      <p:sp>
        <p:nvSpPr>
          <p:cNvPr id="3" name="Content Placeholder 2">
            <a:extLst>
              <a:ext uri="{FF2B5EF4-FFF2-40B4-BE49-F238E27FC236}">
                <a16:creationId xmlns:a16="http://schemas.microsoft.com/office/drawing/2014/main" id="{A02BAEE1-B060-1AFF-C989-014464BDD0E5}"/>
              </a:ext>
            </a:extLst>
          </p:cNvPr>
          <p:cNvSpPr>
            <a:spLocks noGrp="1"/>
          </p:cNvSpPr>
          <p:nvPr>
            <p:ph sz="half" idx="1"/>
          </p:nvPr>
        </p:nvSpPr>
        <p:spPr/>
        <p:txBody>
          <a:bodyPr>
            <a:normAutofit fontScale="92500" lnSpcReduction="10000"/>
          </a:bodyPr>
          <a:lstStyle/>
          <a:p>
            <a:r>
              <a:rPr lang="en-US" b="0" i="0" dirty="0">
                <a:effectLst/>
                <a:latin typeface="Droid Sans"/>
              </a:rPr>
              <a:t>“Just a few days ago, our group home was facing closure and the CUPE members who worked there were preparing to be laid off,” said Angie </a:t>
            </a:r>
            <a:r>
              <a:rPr lang="en-US" b="0" i="0" dirty="0" err="1">
                <a:effectLst/>
                <a:latin typeface="Droid Sans"/>
              </a:rPr>
              <a:t>Pawliw</a:t>
            </a:r>
            <a:r>
              <a:rPr lang="en-US" b="0" i="0" dirty="0">
                <a:effectLst/>
                <a:latin typeface="Droid Sans"/>
              </a:rPr>
              <a:t>, president of CUPE Local 3364. “Thanks to the support of our community and the solidarity of CUPE members from across the province, we’ve been notified by the employer of the great news that the home will remain open.”</a:t>
            </a:r>
            <a:endParaRPr lang="en-CA" dirty="0"/>
          </a:p>
        </p:txBody>
      </p:sp>
      <p:pic>
        <p:nvPicPr>
          <p:cNvPr id="9218" name="Picture 2">
            <a:extLst>
              <a:ext uri="{FF2B5EF4-FFF2-40B4-BE49-F238E27FC236}">
                <a16:creationId xmlns:a16="http://schemas.microsoft.com/office/drawing/2014/main" id="{1C19D5AF-4DCE-5EF2-8CF0-1344B261255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98114" y="2336800"/>
            <a:ext cx="4293059" cy="359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973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76F5-C8F3-F0BD-9037-3CF9DED22D91}"/>
              </a:ext>
            </a:extLst>
          </p:cNvPr>
          <p:cNvSpPr>
            <a:spLocks noGrp="1"/>
          </p:cNvSpPr>
          <p:nvPr>
            <p:ph type="title"/>
          </p:nvPr>
        </p:nvSpPr>
        <p:spPr/>
        <p:txBody>
          <a:bodyPr/>
          <a:lstStyle/>
          <a:p>
            <a:r>
              <a:rPr lang="en-CA" dirty="0"/>
              <a:t>CUPE SASKETCHEWAN</a:t>
            </a:r>
          </a:p>
        </p:txBody>
      </p:sp>
      <p:sp>
        <p:nvSpPr>
          <p:cNvPr id="3" name="Content Placeholder 2">
            <a:extLst>
              <a:ext uri="{FF2B5EF4-FFF2-40B4-BE49-F238E27FC236}">
                <a16:creationId xmlns:a16="http://schemas.microsoft.com/office/drawing/2014/main" id="{DD8AC6F2-CA97-8E8E-4DCF-D54317104780}"/>
              </a:ext>
            </a:extLst>
          </p:cNvPr>
          <p:cNvSpPr>
            <a:spLocks noGrp="1"/>
          </p:cNvSpPr>
          <p:nvPr>
            <p:ph idx="1"/>
          </p:nvPr>
        </p:nvSpPr>
        <p:spPr/>
        <p:txBody>
          <a:bodyPr>
            <a:normAutofit/>
          </a:bodyPr>
          <a:lstStyle/>
          <a:p>
            <a:r>
              <a:rPr lang="en-CA" sz="2800" dirty="0"/>
              <a:t>In conclusion it was great to meet in person for this years convention. The overall turn out was low but  made it easier to express yourself at a microphone. The speakers were all fantastic and the </a:t>
            </a:r>
            <a:r>
              <a:rPr lang="en-CA" sz="2800" dirty="0" err="1"/>
              <a:t>reolutions</a:t>
            </a:r>
            <a:r>
              <a:rPr lang="en-CA" sz="2800" dirty="0"/>
              <a:t> and the way they are conducted needs some work. Wayne and myself thank the local for the opportunity to represent them and look forward to what our roles as union leaders will bring.</a:t>
            </a:r>
          </a:p>
        </p:txBody>
      </p:sp>
    </p:spTree>
    <p:extLst>
      <p:ext uri="{BB962C8B-B14F-4D97-AF65-F5344CB8AC3E}">
        <p14:creationId xmlns:p14="http://schemas.microsoft.com/office/powerpoint/2010/main" val="210471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CC59-FF22-9994-20E3-20021B0088C4}"/>
              </a:ext>
            </a:extLst>
          </p:cNvPr>
          <p:cNvSpPr>
            <a:spLocks noGrp="1"/>
          </p:cNvSpPr>
          <p:nvPr>
            <p:ph type="title"/>
          </p:nvPr>
        </p:nvSpPr>
        <p:spPr/>
        <p:txBody>
          <a:bodyPr/>
          <a:lstStyle/>
          <a:p>
            <a:r>
              <a:rPr lang="en-CA" dirty="0"/>
              <a:t>CUPE SASKETCHEWAN</a:t>
            </a:r>
          </a:p>
        </p:txBody>
      </p:sp>
      <p:sp>
        <p:nvSpPr>
          <p:cNvPr id="3" name="Content Placeholder 2">
            <a:extLst>
              <a:ext uri="{FF2B5EF4-FFF2-40B4-BE49-F238E27FC236}">
                <a16:creationId xmlns:a16="http://schemas.microsoft.com/office/drawing/2014/main" id="{270E992D-B5C4-0DA4-8819-0E8E6A82D7DD}"/>
              </a:ext>
            </a:extLst>
          </p:cNvPr>
          <p:cNvSpPr>
            <a:spLocks noGrp="1"/>
          </p:cNvSpPr>
          <p:nvPr>
            <p:ph idx="1"/>
          </p:nvPr>
        </p:nvSpPr>
        <p:spPr>
          <a:xfrm>
            <a:off x="680321" y="2336872"/>
            <a:ext cx="9613861" cy="4521127"/>
          </a:xfrm>
        </p:spPr>
        <p:txBody>
          <a:bodyPr>
            <a:normAutofit fontScale="92500" lnSpcReduction="10000"/>
          </a:bodyPr>
          <a:lstStyle/>
          <a:p>
            <a:r>
              <a:rPr lang="en-CA" b="1" u="sng" dirty="0"/>
              <a:t>Day One March 8</a:t>
            </a:r>
            <a:r>
              <a:rPr lang="en-CA" b="1" u="sng" baseline="30000" dirty="0"/>
              <a:t>th</a:t>
            </a:r>
            <a:r>
              <a:rPr lang="en-CA" b="1" u="sng" dirty="0"/>
              <a:t> </a:t>
            </a:r>
          </a:p>
          <a:p>
            <a:r>
              <a:rPr lang="en-CA" dirty="0"/>
              <a:t>Convention Welcome</a:t>
            </a:r>
          </a:p>
          <a:p>
            <a:r>
              <a:rPr lang="en-CA" dirty="0"/>
              <a:t>Smudge with Elder</a:t>
            </a:r>
          </a:p>
          <a:p>
            <a:r>
              <a:rPr lang="en-CA" dirty="0"/>
              <a:t>Land Acknowledgments and Traditional Greetings</a:t>
            </a:r>
          </a:p>
          <a:p>
            <a:r>
              <a:rPr lang="en-CA" dirty="0"/>
              <a:t>Equality Statement</a:t>
            </a:r>
          </a:p>
          <a:p>
            <a:r>
              <a:rPr lang="en-CA" dirty="0"/>
              <a:t>Solidarity Forever</a:t>
            </a:r>
          </a:p>
          <a:p>
            <a:r>
              <a:rPr lang="en-CA" dirty="0"/>
              <a:t>Moment of Silence</a:t>
            </a:r>
          </a:p>
          <a:p>
            <a:r>
              <a:rPr lang="en-CA" dirty="0"/>
              <a:t>Recognition of Woman’s Day </a:t>
            </a:r>
          </a:p>
          <a:p>
            <a:r>
              <a:rPr lang="en-CA" dirty="0"/>
              <a:t>Greetings from the City of Regina, District and Labour Council</a:t>
            </a:r>
          </a:p>
          <a:p>
            <a:r>
              <a:rPr lang="en-CA" dirty="0"/>
              <a:t>Adaption of Rules, Agenda, Previous Minutes, and Committees</a:t>
            </a:r>
          </a:p>
          <a:p>
            <a:r>
              <a:rPr lang="en-CA" dirty="0"/>
              <a:t>Guest Speakers and Panels</a:t>
            </a:r>
          </a:p>
          <a:p>
            <a:endParaRPr lang="en-CA" dirty="0"/>
          </a:p>
          <a:p>
            <a:endParaRPr lang="en-CA" dirty="0"/>
          </a:p>
          <a:p>
            <a:endParaRPr lang="en-CA" dirty="0"/>
          </a:p>
        </p:txBody>
      </p:sp>
    </p:spTree>
    <p:extLst>
      <p:ext uri="{BB962C8B-B14F-4D97-AF65-F5344CB8AC3E}">
        <p14:creationId xmlns:p14="http://schemas.microsoft.com/office/powerpoint/2010/main" val="2273807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332E-EBFA-5F00-2A9A-B8C45D9E891E}"/>
              </a:ext>
            </a:extLst>
          </p:cNvPr>
          <p:cNvSpPr>
            <a:spLocks noGrp="1"/>
          </p:cNvSpPr>
          <p:nvPr>
            <p:ph type="title"/>
          </p:nvPr>
        </p:nvSpPr>
        <p:spPr/>
        <p:txBody>
          <a:bodyPr/>
          <a:lstStyle/>
          <a:p>
            <a:r>
              <a:rPr lang="en-CA" dirty="0"/>
              <a:t>CUPE SASKETCHEWAN              </a:t>
            </a:r>
            <a:r>
              <a:rPr lang="en-CA" sz="2400" dirty="0"/>
              <a:t>President Judy Henley</a:t>
            </a:r>
          </a:p>
        </p:txBody>
      </p:sp>
      <p:pic>
        <p:nvPicPr>
          <p:cNvPr id="2050" name="Picture 2">
            <a:extLst>
              <a:ext uri="{FF2B5EF4-FFF2-40B4-BE49-F238E27FC236}">
                <a16:creationId xmlns:a16="http://schemas.microsoft.com/office/drawing/2014/main" id="{A89D7692-1794-3DB3-62C5-9E692470B8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9584" y="2336800"/>
            <a:ext cx="6876808" cy="359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505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12C0-B7CA-6AAE-8330-4B056CD44F7A}"/>
              </a:ext>
            </a:extLst>
          </p:cNvPr>
          <p:cNvSpPr>
            <a:spLocks noGrp="1"/>
          </p:cNvSpPr>
          <p:nvPr>
            <p:ph type="title"/>
          </p:nvPr>
        </p:nvSpPr>
        <p:spPr/>
        <p:txBody>
          <a:bodyPr/>
          <a:lstStyle/>
          <a:p>
            <a:r>
              <a:rPr lang="en-CA" dirty="0"/>
              <a:t>CUPE SASKETCHEWAN                    </a:t>
            </a:r>
            <a:r>
              <a:rPr lang="en-CA" sz="2400" dirty="0"/>
              <a:t>Chief</a:t>
            </a:r>
            <a:r>
              <a:rPr lang="en-CA" dirty="0"/>
              <a:t> </a:t>
            </a:r>
            <a:r>
              <a:rPr lang="en-CA" sz="2400" dirty="0"/>
              <a:t>Delorme</a:t>
            </a:r>
          </a:p>
        </p:txBody>
      </p:sp>
      <p:sp>
        <p:nvSpPr>
          <p:cNvPr id="4" name="Text Placeholder 3">
            <a:extLst>
              <a:ext uri="{FF2B5EF4-FFF2-40B4-BE49-F238E27FC236}">
                <a16:creationId xmlns:a16="http://schemas.microsoft.com/office/drawing/2014/main" id="{8965CCED-8FAC-DC08-408F-6485AD7AD6F7}"/>
              </a:ext>
            </a:extLst>
          </p:cNvPr>
          <p:cNvSpPr>
            <a:spLocks noGrp="1"/>
          </p:cNvSpPr>
          <p:nvPr>
            <p:ph type="body" sz="half" idx="2"/>
          </p:nvPr>
        </p:nvSpPr>
        <p:spPr/>
        <p:txBody>
          <a:bodyPr/>
          <a:lstStyle/>
          <a:p>
            <a:pPr algn="l" fontAlgn="base"/>
            <a:r>
              <a:rPr lang="en-US" b="0" i="0" dirty="0">
                <a:effectLst/>
                <a:latin typeface="Droid Sans"/>
              </a:rPr>
              <a:t>Cadmus Delorme, Chief of </a:t>
            </a:r>
            <a:r>
              <a:rPr lang="en-US" b="0" i="0" dirty="0" err="1">
                <a:effectLst/>
                <a:latin typeface="Droid Sans"/>
              </a:rPr>
              <a:t>Cowessess</a:t>
            </a:r>
            <a:r>
              <a:rPr lang="en-US" b="0" i="0" dirty="0">
                <a:effectLst/>
                <a:latin typeface="Droid Sans"/>
              </a:rPr>
              <a:t> First Nation, delivered an important message to delegates at the CUPE Saskatchewan convention on the need for everyone to act on Truth and Reconciliation and the 94 calls to action.</a:t>
            </a:r>
          </a:p>
          <a:p>
            <a:pPr algn="l" fontAlgn="base"/>
            <a:r>
              <a:rPr lang="en-US" b="1" i="0" dirty="0">
                <a:effectLst/>
                <a:latin typeface="Droid Sans"/>
              </a:rPr>
              <a:t>“We cannot even talk about reconciliation until we understand and accept the truth, and reconciliation can only happen with uncomfortable conversations,“ </a:t>
            </a:r>
          </a:p>
          <a:p>
            <a:endParaRPr lang="en-CA" dirty="0"/>
          </a:p>
        </p:txBody>
      </p:sp>
      <p:pic>
        <p:nvPicPr>
          <p:cNvPr id="3074" name="Picture 2">
            <a:extLst>
              <a:ext uri="{FF2B5EF4-FFF2-40B4-BE49-F238E27FC236}">
                <a16:creationId xmlns:a16="http://schemas.microsoft.com/office/drawing/2014/main" id="{4889B0C1-8C39-6E14-D109-E8420303D3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6300" y="2668638"/>
            <a:ext cx="5608638" cy="293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718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E55C-A144-03D2-1C5C-26CE3EC36955}"/>
              </a:ext>
            </a:extLst>
          </p:cNvPr>
          <p:cNvSpPr>
            <a:spLocks noGrp="1"/>
          </p:cNvSpPr>
          <p:nvPr>
            <p:ph type="title"/>
          </p:nvPr>
        </p:nvSpPr>
        <p:spPr/>
        <p:txBody>
          <a:bodyPr/>
          <a:lstStyle/>
          <a:p>
            <a:r>
              <a:rPr lang="en-CA" dirty="0"/>
              <a:t>CUPE SASKETCHEWAN</a:t>
            </a:r>
          </a:p>
        </p:txBody>
      </p:sp>
      <p:sp>
        <p:nvSpPr>
          <p:cNvPr id="3" name="Content Placeholder 2">
            <a:extLst>
              <a:ext uri="{FF2B5EF4-FFF2-40B4-BE49-F238E27FC236}">
                <a16:creationId xmlns:a16="http://schemas.microsoft.com/office/drawing/2014/main" id="{67F9C077-7880-7C59-16BD-AC99722CC5E3}"/>
              </a:ext>
            </a:extLst>
          </p:cNvPr>
          <p:cNvSpPr>
            <a:spLocks noGrp="1"/>
          </p:cNvSpPr>
          <p:nvPr>
            <p:ph idx="1"/>
          </p:nvPr>
        </p:nvSpPr>
        <p:spPr/>
        <p:txBody>
          <a:bodyPr>
            <a:normAutofit lnSpcReduction="10000"/>
          </a:bodyPr>
          <a:lstStyle/>
          <a:p>
            <a:r>
              <a:rPr lang="en-CA" sz="3000" dirty="0"/>
              <a:t>Day one opened with a prayer from Elder Joyce Racette. The usual convention items were attended to before moving on to some amazing well spoken and passionate guests. Chief Delorme had the entire rooms attention and was likely the highlight of the day. There was a year in review and will soon be on the </a:t>
            </a:r>
            <a:r>
              <a:rPr lang="en-CA" sz="3000" dirty="0" err="1"/>
              <a:t>Cupe</a:t>
            </a:r>
            <a:r>
              <a:rPr lang="en-CA" sz="3000" dirty="0"/>
              <a:t> </a:t>
            </a:r>
            <a:r>
              <a:rPr lang="en-CA" sz="3000" dirty="0" err="1"/>
              <a:t>Sask</a:t>
            </a:r>
            <a:r>
              <a:rPr lang="en-CA" sz="3000" dirty="0"/>
              <a:t> website. Mark Hancock spoke and gave a very positive speech for the future of </a:t>
            </a:r>
            <a:r>
              <a:rPr lang="en-CA" sz="3000" dirty="0" err="1"/>
              <a:t>Cupe</a:t>
            </a:r>
            <a:r>
              <a:rPr lang="en-CA" sz="3000" dirty="0"/>
              <a:t> and all that it stands for and does. </a:t>
            </a:r>
            <a:r>
              <a:rPr lang="en-CA" dirty="0"/>
              <a:t> </a:t>
            </a:r>
          </a:p>
        </p:txBody>
      </p:sp>
    </p:spTree>
    <p:extLst>
      <p:ext uri="{BB962C8B-B14F-4D97-AF65-F5344CB8AC3E}">
        <p14:creationId xmlns:p14="http://schemas.microsoft.com/office/powerpoint/2010/main" val="156203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FECA-5159-C44D-7212-8EB0707F1657}"/>
              </a:ext>
            </a:extLst>
          </p:cNvPr>
          <p:cNvSpPr>
            <a:spLocks noGrp="1"/>
          </p:cNvSpPr>
          <p:nvPr>
            <p:ph type="title"/>
          </p:nvPr>
        </p:nvSpPr>
        <p:spPr/>
        <p:txBody>
          <a:bodyPr/>
          <a:lstStyle/>
          <a:p>
            <a:r>
              <a:rPr lang="en-CA" dirty="0"/>
              <a:t>CUPE SASKETCHEWAN</a:t>
            </a:r>
          </a:p>
        </p:txBody>
      </p:sp>
      <p:sp>
        <p:nvSpPr>
          <p:cNvPr id="3" name="Content Placeholder 2">
            <a:extLst>
              <a:ext uri="{FF2B5EF4-FFF2-40B4-BE49-F238E27FC236}">
                <a16:creationId xmlns:a16="http://schemas.microsoft.com/office/drawing/2014/main" id="{1D7B3E36-EA01-9576-9B30-1E95786B4D76}"/>
              </a:ext>
            </a:extLst>
          </p:cNvPr>
          <p:cNvSpPr>
            <a:spLocks noGrp="1"/>
          </p:cNvSpPr>
          <p:nvPr>
            <p:ph idx="1"/>
          </p:nvPr>
        </p:nvSpPr>
        <p:spPr>
          <a:xfrm>
            <a:off x="680321" y="2336872"/>
            <a:ext cx="9613861" cy="4521127"/>
          </a:xfrm>
        </p:spPr>
        <p:txBody>
          <a:bodyPr>
            <a:normAutofit/>
          </a:bodyPr>
          <a:lstStyle/>
          <a:p>
            <a:r>
              <a:rPr lang="en-CA" sz="2000" b="1" u="sng" dirty="0"/>
              <a:t>Day Two March 9</a:t>
            </a:r>
            <a:r>
              <a:rPr lang="en-CA" sz="2000" b="1" u="sng" baseline="30000" dirty="0"/>
              <a:t>th</a:t>
            </a:r>
            <a:r>
              <a:rPr lang="en-CA" sz="2000" b="1" u="sng" dirty="0"/>
              <a:t> </a:t>
            </a:r>
          </a:p>
          <a:p>
            <a:r>
              <a:rPr lang="en-CA" sz="2000" dirty="0"/>
              <a:t>Smudge with John Brady</a:t>
            </a:r>
          </a:p>
          <a:p>
            <a:r>
              <a:rPr lang="en-CA" sz="2000" dirty="0"/>
              <a:t>Reconvene</a:t>
            </a:r>
          </a:p>
          <a:p>
            <a:r>
              <a:rPr lang="en-CA" sz="2000" dirty="0"/>
              <a:t>Global Justice Video</a:t>
            </a:r>
          </a:p>
          <a:p>
            <a:r>
              <a:rPr lang="en-CA" sz="2000" dirty="0"/>
              <a:t>National Treasurer Report</a:t>
            </a:r>
          </a:p>
          <a:p>
            <a:r>
              <a:rPr lang="en-CA" sz="2000" dirty="0"/>
              <a:t>Greetings </a:t>
            </a:r>
            <a:r>
              <a:rPr lang="en-CA" sz="2000" dirty="0" err="1"/>
              <a:t>Cupe</a:t>
            </a:r>
            <a:r>
              <a:rPr lang="en-CA" sz="2000" dirty="0"/>
              <a:t> Manitoba</a:t>
            </a:r>
          </a:p>
          <a:p>
            <a:r>
              <a:rPr lang="en-CA" sz="2000" dirty="0" err="1"/>
              <a:t>Sask</a:t>
            </a:r>
            <a:r>
              <a:rPr lang="en-CA" sz="2000" dirty="0"/>
              <a:t> Treasurer Report</a:t>
            </a:r>
          </a:p>
          <a:p>
            <a:r>
              <a:rPr lang="en-CA" sz="2000" dirty="0"/>
              <a:t>Trustee Report</a:t>
            </a:r>
          </a:p>
          <a:p>
            <a:r>
              <a:rPr lang="en-CA" sz="2000" dirty="0"/>
              <a:t>Budget 2023</a:t>
            </a:r>
          </a:p>
          <a:p>
            <a:r>
              <a:rPr lang="en-CA" sz="2000" dirty="0"/>
              <a:t>Regional </a:t>
            </a:r>
            <a:r>
              <a:rPr lang="en-CA" sz="2000" dirty="0" err="1"/>
              <a:t>Rirectors</a:t>
            </a:r>
            <a:r>
              <a:rPr lang="en-CA" sz="2000" dirty="0"/>
              <a:t> Report</a:t>
            </a:r>
          </a:p>
          <a:p>
            <a:r>
              <a:rPr lang="en-CA" sz="2000" dirty="0"/>
              <a:t>Guest Speakers and Elections</a:t>
            </a:r>
          </a:p>
          <a:p>
            <a:endParaRPr lang="en-CA" dirty="0"/>
          </a:p>
          <a:p>
            <a:endParaRPr lang="en-CA" dirty="0"/>
          </a:p>
        </p:txBody>
      </p:sp>
    </p:spTree>
    <p:extLst>
      <p:ext uri="{BB962C8B-B14F-4D97-AF65-F5344CB8AC3E}">
        <p14:creationId xmlns:p14="http://schemas.microsoft.com/office/powerpoint/2010/main" val="272768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1C5C5-8528-5084-0D99-617D05EC459D}"/>
              </a:ext>
            </a:extLst>
          </p:cNvPr>
          <p:cNvSpPr>
            <a:spLocks noGrp="1"/>
          </p:cNvSpPr>
          <p:nvPr>
            <p:ph type="title"/>
          </p:nvPr>
        </p:nvSpPr>
        <p:spPr/>
        <p:txBody>
          <a:bodyPr/>
          <a:lstStyle/>
          <a:p>
            <a:r>
              <a:rPr lang="en-CA" dirty="0"/>
              <a:t>CUPE SASKETCHEWAN      </a:t>
            </a:r>
            <a:r>
              <a:rPr lang="en-CA" sz="2400" dirty="0"/>
              <a:t>President OSCBU Laura Walton </a:t>
            </a:r>
          </a:p>
        </p:txBody>
      </p:sp>
      <p:pic>
        <p:nvPicPr>
          <p:cNvPr id="5122" name="Picture 2">
            <a:extLst>
              <a:ext uri="{FF2B5EF4-FFF2-40B4-BE49-F238E27FC236}">
                <a16:creationId xmlns:a16="http://schemas.microsoft.com/office/drawing/2014/main" id="{777D8928-9A91-051E-DD1E-B31409BCAE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9584" y="2336800"/>
            <a:ext cx="6876808" cy="359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19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99794-AC90-9B71-19A8-50B635A2A7AD}"/>
              </a:ext>
            </a:extLst>
          </p:cNvPr>
          <p:cNvSpPr>
            <a:spLocks noGrp="1"/>
          </p:cNvSpPr>
          <p:nvPr>
            <p:ph type="title"/>
          </p:nvPr>
        </p:nvSpPr>
        <p:spPr/>
        <p:txBody>
          <a:bodyPr/>
          <a:lstStyle/>
          <a:p>
            <a:r>
              <a:rPr lang="en-CA" dirty="0"/>
              <a:t>CUPE SASKETCHEWAN</a:t>
            </a:r>
          </a:p>
        </p:txBody>
      </p:sp>
      <p:sp>
        <p:nvSpPr>
          <p:cNvPr id="3" name="Content Placeholder 2">
            <a:extLst>
              <a:ext uri="{FF2B5EF4-FFF2-40B4-BE49-F238E27FC236}">
                <a16:creationId xmlns:a16="http://schemas.microsoft.com/office/drawing/2014/main" id="{802632BF-FA59-F502-5B6E-524F52BB2794}"/>
              </a:ext>
            </a:extLst>
          </p:cNvPr>
          <p:cNvSpPr>
            <a:spLocks noGrp="1"/>
          </p:cNvSpPr>
          <p:nvPr>
            <p:ph idx="1"/>
          </p:nvPr>
        </p:nvSpPr>
        <p:spPr/>
        <p:txBody>
          <a:bodyPr/>
          <a:lstStyle/>
          <a:p>
            <a:r>
              <a:rPr lang="en-CA" dirty="0"/>
              <a:t>Day 2 started with breakfast with the nation president and treasurer. We started the day with a very informative video on global justice. We moved into the finials of the unions. Our regional director Ian </a:t>
            </a:r>
            <a:r>
              <a:rPr lang="en-CA" dirty="0" err="1"/>
              <a:t>Iwanchuck</a:t>
            </a:r>
            <a:r>
              <a:rPr lang="en-CA" dirty="0"/>
              <a:t> that said thigs are growing in the right direction. There was a great panel discussion on overcoming barriers to activism and political action. All 4 speakers </a:t>
            </a:r>
            <a:r>
              <a:rPr lang="en-CA" dirty="0" err="1"/>
              <a:t>Aubry</a:t>
            </a:r>
            <a:r>
              <a:rPr lang="en-CA" dirty="0"/>
              <a:t> Gonsalves, Emily Hitchings, John Brady, and Nathaniel Teed did a fantastic job. It was then elections and adjournment</a:t>
            </a:r>
          </a:p>
        </p:txBody>
      </p:sp>
    </p:spTree>
    <p:extLst>
      <p:ext uri="{BB962C8B-B14F-4D97-AF65-F5344CB8AC3E}">
        <p14:creationId xmlns:p14="http://schemas.microsoft.com/office/powerpoint/2010/main" val="1296256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7197-C150-80B9-D4A2-784916B95A75}"/>
              </a:ext>
            </a:extLst>
          </p:cNvPr>
          <p:cNvSpPr>
            <a:spLocks noGrp="1"/>
          </p:cNvSpPr>
          <p:nvPr>
            <p:ph type="title"/>
          </p:nvPr>
        </p:nvSpPr>
        <p:spPr/>
        <p:txBody>
          <a:bodyPr/>
          <a:lstStyle/>
          <a:p>
            <a:r>
              <a:rPr lang="en-CA" dirty="0"/>
              <a:t>CUPE SASKETCHEWAN                  </a:t>
            </a:r>
            <a:r>
              <a:rPr lang="en-CA" sz="1200" dirty="0"/>
              <a:t>National president Mark Hancock</a:t>
            </a:r>
            <a:br>
              <a:rPr lang="en-CA" sz="1200" dirty="0"/>
            </a:br>
            <a:r>
              <a:rPr lang="en-CA" sz="1200" dirty="0"/>
              <a:t>                                                                                                                                                       National Secretary Candice </a:t>
            </a:r>
            <a:r>
              <a:rPr lang="en-CA" sz="1200" dirty="0" err="1"/>
              <a:t>Rennick</a:t>
            </a:r>
            <a:endParaRPr lang="en-CA" sz="1200" dirty="0"/>
          </a:p>
        </p:txBody>
      </p:sp>
      <p:pic>
        <p:nvPicPr>
          <p:cNvPr id="8194" name="Picture 2">
            <a:extLst>
              <a:ext uri="{FF2B5EF4-FFF2-40B4-BE49-F238E27FC236}">
                <a16:creationId xmlns:a16="http://schemas.microsoft.com/office/drawing/2014/main" id="{E92E541A-D3D9-AC6C-4039-E505AC0A4A6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94350" y="2906244"/>
            <a:ext cx="4700588" cy="245997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04C3F47C-F115-6A77-F96B-0B7484280A5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81038" y="2907075"/>
            <a:ext cx="4697412" cy="245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96500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141</TotalTime>
  <Words>601</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Droid Sans</vt:lpstr>
      <vt:lpstr>Trebuchet MS</vt:lpstr>
      <vt:lpstr>Berlin</vt:lpstr>
      <vt:lpstr>CUPE SASKETCHEWAN</vt:lpstr>
      <vt:lpstr>CUPE SASKETCHEWAN</vt:lpstr>
      <vt:lpstr>CUPE SASKETCHEWAN              President Judy Henley</vt:lpstr>
      <vt:lpstr>CUPE SASKETCHEWAN                    Chief Delorme</vt:lpstr>
      <vt:lpstr>CUPE SASKETCHEWAN</vt:lpstr>
      <vt:lpstr>CUPE SASKETCHEWAN</vt:lpstr>
      <vt:lpstr>CUPE SASKETCHEWAN      President OSCBU Laura Walton </vt:lpstr>
      <vt:lpstr>CUPE SASKETCHEWAN</vt:lpstr>
      <vt:lpstr>CUPE SASKETCHEWAN                  National president Mark Hancock                                                                                                                                                        National Secretary Candice Rennick</vt:lpstr>
      <vt:lpstr>CUPE SASKETCHEWAN            Congratulations</vt:lpstr>
      <vt:lpstr>CUPE SASKETCHEWAN</vt:lpstr>
      <vt:lpstr>CUPE SASKETCHEWAN                   Cupe Local 3364</vt:lpstr>
      <vt:lpstr>CUPE SASKETCHEWAN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CUPE SASKETCHEWAN</dc:title>
  <dc:creator>President 3730</dc:creator>
  <cp:lastModifiedBy>President 3730</cp:lastModifiedBy>
  <cp:revision>1</cp:revision>
  <dcterms:created xsi:type="dcterms:W3CDTF">2023-03-14T21:01:11Z</dcterms:created>
  <dcterms:modified xsi:type="dcterms:W3CDTF">2023-03-14T23:22:13Z</dcterms:modified>
</cp:coreProperties>
</file>